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84" r:id="rId2"/>
    <p:sldId id="292" r:id="rId3"/>
    <p:sldId id="291" r:id="rId4"/>
    <p:sldId id="294" r:id="rId5"/>
    <p:sldId id="265" r:id="rId6"/>
    <p:sldId id="262" r:id="rId7"/>
    <p:sldId id="266" r:id="rId8"/>
    <p:sldId id="268" r:id="rId9"/>
    <p:sldId id="287" r:id="rId10"/>
    <p:sldId id="269" r:id="rId11"/>
    <p:sldId id="272" r:id="rId12"/>
    <p:sldId id="271" r:id="rId13"/>
    <p:sldId id="274" r:id="rId14"/>
    <p:sldId id="277" r:id="rId15"/>
    <p:sldId id="276" r:id="rId16"/>
    <p:sldId id="293" r:id="rId17"/>
    <p:sldId id="282" r:id="rId18"/>
    <p:sldId id="281"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85" autoAdjust="0"/>
  </p:normalViewPr>
  <p:slideViewPr>
    <p:cSldViewPr snapToGrid="0" snapToObjects="1">
      <p:cViewPr varScale="1">
        <p:scale>
          <a:sx n="82" d="100"/>
          <a:sy n="82" d="100"/>
        </p:scale>
        <p:origin x="-1760" y="-104"/>
      </p:cViewPr>
      <p:guideLst>
        <p:guide orient="horz" pos="3528"/>
        <p:guide pos="340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interSettings" Target="printerSettings/printerSettings1.bin"/><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5B8150-31DB-4606-AFD8-3FF92C38102E}" type="datetimeFigureOut">
              <a:rPr lang="en-GB" smtClean="0"/>
              <a:t>08/09/16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CB867-4137-4568-B3F9-58DF1EF0609A}" type="slidenum">
              <a:rPr lang="en-GB" smtClean="0"/>
              <a:t>‹#›</a:t>
            </a:fld>
            <a:endParaRPr lang="en-GB"/>
          </a:p>
        </p:txBody>
      </p:sp>
    </p:spTree>
    <p:extLst>
      <p:ext uri="{BB962C8B-B14F-4D97-AF65-F5344CB8AC3E}">
        <p14:creationId xmlns:p14="http://schemas.microsoft.com/office/powerpoint/2010/main" val="220158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a:t>
            </a:r>
            <a:r>
              <a:rPr lang="en-US" baseline="0" dirty="0" smtClean="0"/>
              <a:t> maybe be cool to have symbols for each tool and then use these to describe each operation. E.g. instead of saying ‘cut blades’, show symbol of cutting tool next to drawing of dimensions to be cut.</a:t>
            </a:r>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1</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14</a:t>
            </a:fld>
            <a:endParaRPr lang="en-GB"/>
          </a:p>
        </p:txBody>
      </p:sp>
    </p:spTree>
    <p:extLst>
      <p:ext uri="{BB962C8B-B14F-4D97-AF65-F5344CB8AC3E}">
        <p14:creationId xmlns:p14="http://schemas.microsoft.com/office/powerpoint/2010/main" val="1488686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hole</a:t>
            </a:r>
            <a:r>
              <a:rPr lang="en-US" baseline="0" dirty="0" smtClean="0"/>
              <a:t> dimension to drawing</a:t>
            </a:r>
            <a:endParaRPr lang="en-US" baseline="0" dirty="0"/>
          </a:p>
          <a:p>
            <a:r>
              <a:rPr lang="en-US" baseline="0" dirty="0" smtClean="0"/>
              <a:t>Add length dimension to view with hole</a:t>
            </a:r>
          </a:p>
          <a:p>
            <a:r>
              <a:rPr lang="en-US" baseline="0" dirty="0" smtClean="0"/>
              <a:t>Add label to isometric view</a:t>
            </a:r>
          </a:p>
        </p:txBody>
      </p:sp>
      <p:sp>
        <p:nvSpPr>
          <p:cNvPr id="4" name="Slide Number Placeholder 3"/>
          <p:cNvSpPr>
            <a:spLocks noGrp="1"/>
          </p:cNvSpPr>
          <p:nvPr>
            <p:ph type="sldNum" sz="quarter" idx="10"/>
          </p:nvPr>
        </p:nvSpPr>
        <p:spPr/>
        <p:txBody>
          <a:bodyPr/>
          <a:lstStyle/>
          <a:p>
            <a:fld id="{EDCCB867-4137-4568-B3F9-58DF1EF0609A}" type="slidenum">
              <a:rPr lang="en-GB" smtClean="0"/>
              <a:t>15</a:t>
            </a:fld>
            <a:endParaRPr lang="en-GB"/>
          </a:p>
        </p:txBody>
      </p:sp>
    </p:spTree>
    <p:extLst>
      <p:ext uri="{BB962C8B-B14F-4D97-AF65-F5344CB8AC3E}">
        <p14:creationId xmlns:p14="http://schemas.microsoft.com/office/powerpoint/2010/main" val="979095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18</a:t>
            </a:fld>
            <a:endParaRPr lang="en-GB"/>
          </a:p>
        </p:txBody>
      </p:sp>
    </p:spTree>
    <p:extLst>
      <p:ext uri="{BB962C8B-B14F-4D97-AF65-F5344CB8AC3E}">
        <p14:creationId xmlns:p14="http://schemas.microsoft.com/office/powerpoint/2010/main" val="414953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5</a:t>
            </a:fld>
            <a:endParaRPr lang="en-GB"/>
          </a:p>
        </p:txBody>
      </p:sp>
    </p:spTree>
    <p:extLst>
      <p:ext uri="{BB962C8B-B14F-4D97-AF65-F5344CB8AC3E}">
        <p14:creationId xmlns:p14="http://schemas.microsoft.com/office/powerpoint/2010/main" val="2625473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6</a:t>
            </a:fld>
            <a:endParaRPr lang="en-GB"/>
          </a:p>
        </p:txBody>
      </p:sp>
    </p:spTree>
    <p:extLst>
      <p:ext uri="{BB962C8B-B14F-4D97-AF65-F5344CB8AC3E}">
        <p14:creationId xmlns:p14="http://schemas.microsoft.com/office/powerpoint/2010/main" val="1264526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7</a:t>
            </a:fld>
            <a:endParaRPr lang="en-GB"/>
          </a:p>
        </p:txBody>
      </p:sp>
    </p:spTree>
    <p:extLst>
      <p:ext uri="{BB962C8B-B14F-4D97-AF65-F5344CB8AC3E}">
        <p14:creationId xmlns:p14="http://schemas.microsoft.com/office/powerpoint/2010/main" val="3357023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8</a:t>
            </a:fld>
            <a:endParaRPr lang="en-GB"/>
          </a:p>
        </p:txBody>
      </p:sp>
    </p:spTree>
    <p:extLst>
      <p:ext uri="{BB962C8B-B14F-4D97-AF65-F5344CB8AC3E}">
        <p14:creationId xmlns:p14="http://schemas.microsoft.com/office/powerpoint/2010/main" val="2266246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10</a:t>
            </a:fld>
            <a:endParaRPr lang="en-GB"/>
          </a:p>
        </p:txBody>
      </p:sp>
    </p:spTree>
    <p:extLst>
      <p:ext uri="{BB962C8B-B14F-4D97-AF65-F5344CB8AC3E}">
        <p14:creationId xmlns:p14="http://schemas.microsoft.com/office/powerpoint/2010/main" val="2399104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11</a:t>
            </a:fld>
            <a:endParaRPr lang="en-GB"/>
          </a:p>
        </p:txBody>
      </p:sp>
    </p:spTree>
    <p:extLst>
      <p:ext uri="{BB962C8B-B14F-4D97-AF65-F5344CB8AC3E}">
        <p14:creationId xmlns:p14="http://schemas.microsoft.com/office/powerpoint/2010/main" val="3856922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12</a:t>
            </a:fld>
            <a:endParaRPr lang="en-GB"/>
          </a:p>
        </p:txBody>
      </p:sp>
    </p:spTree>
    <p:extLst>
      <p:ext uri="{BB962C8B-B14F-4D97-AF65-F5344CB8AC3E}">
        <p14:creationId xmlns:p14="http://schemas.microsoft.com/office/powerpoint/2010/main" val="3813180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13</a:t>
            </a:fld>
            <a:endParaRPr lang="en-GB"/>
          </a:p>
        </p:txBody>
      </p:sp>
    </p:spTree>
    <p:extLst>
      <p:ext uri="{BB962C8B-B14F-4D97-AF65-F5344CB8AC3E}">
        <p14:creationId xmlns:p14="http://schemas.microsoft.com/office/powerpoint/2010/main" val="2626476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08/09/16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494605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08/09/16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58529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08/09/16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5029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08/09/16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41250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08A990AC-294F-BB43-905A-395CCCA31A82}" type="datetimeFigureOut">
              <a:rPr lang="en-US" smtClean="0"/>
              <a:t>08/09/16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2884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08A990AC-294F-BB43-905A-395CCCA31A82}" type="datetimeFigureOut">
              <a:rPr lang="en-US" smtClean="0"/>
              <a:t>08/09/16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894388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08A990AC-294F-BB43-905A-395CCCA31A82}" type="datetimeFigureOut">
              <a:rPr lang="en-US" smtClean="0"/>
              <a:t>08/09/16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5314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08A990AC-294F-BB43-905A-395CCCA31A82}" type="datetimeFigureOut">
              <a:rPr lang="en-US" smtClean="0"/>
              <a:t>08/09/16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0428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990AC-294F-BB43-905A-395CCCA31A82}" type="datetimeFigureOut">
              <a:rPr lang="en-US" smtClean="0"/>
              <a:t>08/09/16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47558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08/09/16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71785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08/09/16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1887037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990AC-294F-BB43-905A-395CCCA31A82}" type="datetimeFigureOut">
              <a:rPr lang="en-US" smtClean="0"/>
              <a:t>08/09/16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2A31BD-06F7-2C49-B147-52EB74EC8EBE}" type="slidenum">
              <a:rPr lang="en-US" smtClean="0"/>
              <a:t>‹#›</a:t>
            </a:fld>
            <a:endParaRPr lang="en-US"/>
          </a:p>
        </p:txBody>
      </p:sp>
    </p:spTree>
    <p:extLst>
      <p:ext uri="{BB962C8B-B14F-4D97-AF65-F5344CB8AC3E}">
        <p14:creationId xmlns:p14="http://schemas.microsoft.com/office/powerpoint/2010/main" val="1774972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350135839"/>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Saw</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Protractor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Hand Drill</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Ruler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Spanner (M5)</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Tape Measure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File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Picture 1" descr="Clipart_Dri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498" y="2669397"/>
            <a:ext cx="1478796" cy="1246343"/>
          </a:xfrm>
          <a:prstGeom prst="rect">
            <a:avLst/>
          </a:prstGeom>
        </p:spPr>
      </p:pic>
      <p:pic>
        <p:nvPicPr>
          <p:cNvPr id="5" name="Picture 4" descr="Clipart_Rul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125" y="3116065"/>
            <a:ext cx="1916595" cy="402485"/>
          </a:xfrm>
          <a:prstGeom prst="rect">
            <a:avLst/>
          </a:prstGeom>
        </p:spPr>
      </p:pic>
      <p:pic>
        <p:nvPicPr>
          <p:cNvPr id="6" name="Picture 5" descr="Clipart_Protractor.png"/>
          <p:cNvPicPr>
            <a:picLocks noChangeAspect="1"/>
          </p:cNvPicPr>
          <p:nvPr/>
        </p:nvPicPr>
        <p:blipFill rotWithShape="1">
          <a:blip r:embed="rId5">
            <a:extLst>
              <a:ext uri="{28A0092B-C50C-407E-A947-70E740481C1C}">
                <a14:useLocalDpi xmlns:a14="http://schemas.microsoft.com/office/drawing/2010/main" val="0"/>
              </a:ext>
            </a:extLst>
          </a:blip>
          <a:srcRect l="15152" t="75765"/>
          <a:stretch/>
        </p:blipFill>
        <p:spPr>
          <a:xfrm>
            <a:off x="7062058" y="1213807"/>
            <a:ext cx="1898662" cy="1058071"/>
          </a:xfrm>
          <a:prstGeom prst="rect">
            <a:avLst/>
          </a:prstGeom>
        </p:spPr>
      </p:pic>
      <p:pic>
        <p:nvPicPr>
          <p:cNvPr id="7" name="Picture 6" descr="Clipart_Spann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6746" y="4107070"/>
            <a:ext cx="1798680" cy="1202116"/>
          </a:xfrm>
          <a:prstGeom prst="rect">
            <a:avLst/>
          </a:prstGeom>
        </p:spPr>
      </p:pic>
      <p:pic>
        <p:nvPicPr>
          <p:cNvPr id="8" name="Picture 7" descr="Clipart_Sa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0877" y="1213807"/>
            <a:ext cx="2224305" cy="1286390"/>
          </a:xfrm>
          <a:prstGeom prst="rect">
            <a:avLst/>
          </a:prstGeom>
        </p:spPr>
      </p:pic>
      <p:sp>
        <p:nvSpPr>
          <p:cNvPr id="14" name="Title 1"/>
          <p:cNvSpPr>
            <a:spLocks noGrp="1"/>
          </p:cNvSpPr>
          <p:nvPr>
            <p:ph type="title"/>
          </p:nvPr>
        </p:nvSpPr>
        <p:spPr>
          <a:xfrm>
            <a:off x="457200" y="7188"/>
            <a:ext cx="8229600" cy="1143000"/>
          </a:xfrm>
        </p:spPr>
        <p:txBody>
          <a:bodyPr/>
          <a:lstStyle/>
          <a:p>
            <a:r>
              <a:rPr lang="en-US" dirty="0" smtClean="0"/>
              <a:t>Tools Required</a:t>
            </a:r>
            <a:endParaRPr lang="en-US" dirty="0"/>
          </a:p>
        </p:txBody>
      </p:sp>
      <p:pic>
        <p:nvPicPr>
          <p:cNvPr id="15" name="Picture 14" descr="Clipart_Fi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2483347" y="5531839"/>
            <a:ext cx="1922079" cy="1049936"/>
          </a:xfrm>
          <a:prstGeom prst="rect">
            <a:avLst/>
          </a:prstGeom>
        </p:spPr>
      </p:pic>
      <p:pic>
        <p:nvPicPr>
          <p:cNvPr id="16" name="Picture 15" descr="Clipart_Tape_Measure.jpg"/>
          <p:cNvPicPr>
            <a:picLocks noChangeAspect="1"/>
          </p:cNvPicPr>
          <p:nvPr/>
        </p:nvPicPr>
        <p:blipFill rotWithShape="1">
          <a:blip r:embed="rId9">
            <a:extLst>
              <a:ext uri="{28A0092B-C50C-407E-A947-70E740481C1C}">
                <a14:useLocalDpi xmlns:a14="http://schemas.microsoft.com/office/drawing/2010/main" val="0"/>
              </a:ext>
            </a:extLst>
          </a:blip>
          <a:srcRect b="11526"/>
          <a:stretch/>
        </p:blipFill>
        <p:spPr>
          <a:xfrm>
            <a:off x="7003290" y="4154110"/>
            <a:ext cx="2051498" cy="1209093"/>
          </a:xfrm>
          <a:prstGeom prst="rect">
            <a:avLst/>
          </a:prstGeom>
        </p:spPr>
      </p:pic>
    </p:spTree>
    <p:extLst>
      <p:ext uri="{BB962C8B-B14F-4D97-AF65-F5344CB8AC3E}">
        <p14:creationId xmlns:p14="http://schemas.microsoft.com/office/powerpoint/2010/main" val="187020868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22542" y="37068"/>
            <a:ext cx="5538988" cy="3416320"/>
          </a:xfrm>
          <a:prstGeom prst="rect">
            <a:avLst/>
          </a:prstGeom>
          <a:noFill/>
        </p:spPr>
        <p:txBody>
          <a:bodyPr wrap="square" rtlCol="0">
            <a:spAutoFit/>
          </a:bodyPr>
          <a:lstStyle/>
          <a:p>
            <a:r>
              <a:rPr lang="en-US" dirty="0" smtClean="0"/>
              <a:t>Step 7:</a:t>
            </a:r>
          </a:p>
          <a:p>
            <a:r>
              <a:rPr lang="en-US" dirty="0" smtClean="0"/>
              <a:t>Measure the </a:t>
            </a:r>
            <a:r>
              <a:rPr lang="en-US" dirty="0" smtClean="0"/>
              <a:t>root</a:t>
            </a:r>
            <a:r>
              <a:rPr lang="en-US" dirty="0" smtClean="0"/>
              <a:t> </a:t>
            </a:r>
            <a:r>
              <a:rPr lang="en-US" dirty="0" smtClean="0"/>
              <a:t>to be 20mm wide and then mark off a point 50mm from </a:t>
            </a:r>
            <a:r>
              <a:rPr lang="en-US" dirty="0" smtClean="0"/>
              <a:t>the </a:t>
            </a:r>
            <a:r>
              <a:rPr lang="en-US" dirty="0"/>
              <a:t>end. </a:t>
            </a:r>
            <a:r>
              <a:rPr lang="en-US" dirty="0" smtClean="0"/>
              <a:t>Using sticky tape, join </a:t>
            </a:r>
            <a:r>
              <a:rPr lang="en-US" dirty="0"/>
              <a:t>these two parts with a straight line and make a cut to shape the blade.</a:t>
            </a:r>
          </a:p>
          <a:p>
            <a:endParaRPr lang="en-US" dirty="0" smtClean="0"/>
          </a:p>
          <a:p>
            <a:r>
              <a:rPr lang="en-US" dirty="0" smtClean="0"/>
              <a:t>Repeat </a:t>
            </a:r>
            <a:r>
              <a:rPr lang="en-US" dirty="0"/>
              <a:t>this process for the tip using the dimensions shown. Note that it is difficult to cut accurately due to the shape of the blades, and so it is recommended to cut less than you think and then use a file and sandpaper to finish.</a:t>
            </a:r>
          </a:p>
          <a:p>
            <a:endParaRPr lang="en-US" dirty="0" smtClean="0"/>
          </a:p>
        </p:txBody>
      </p:sp>
      <p:pic>
        <p:nvPicPr>
          <p:cNvPr id="3" name="Picture 2" descr="Screen Shot 2016-08-31 at 20.56.01.png"/>
          <p:cNvPicPr>
            <a:picLocks noChangeAspect="1"/>
          </p:cNvPicPr>
          <p:nvPr/>
        </p:nvPicPr>
        <p:blipFill rotWithShape="1">
          <a:blip r:embed="rId3">
            <a:extLst>
              <a:ext uri="{28A0092B-C50C-407E-A947-70E740481C1C}">
                <a14:useLocalDpi xmlns:a14="http://schemas.microsoft.com/office/drawing/2010/main" val="0"/>
              </a:ext>
            </a:extLst>
          </a:blip>
          <a:srcRect t="644" r="86619"/>
          <a:stretch/>
        </p:blipFill>
        <p:spPr>
          <a:xfrm>
            <a:off x="1863327" y="120873"/>
            <a:ext cx="1255786" cy="6602697"/>
          </a:xfrm>
          <a:prstGeom prst="rect">
            <a:avLst/>
          </a:prstGeom>
        </p:spPr>
      </p:pic>
      <p:pic>
        <p:nvPicPr>
          <p:cNvPr id="6" name="Picture 5" descr="Screen Shot 2016-08-31 at 20.52.50.png"/>
          <p:cNvPicPr>
            <a:picLocks noChangeAspect="1"/>
          </p:cNvPicPr>
          <p:nvPr/>
        </p:nvPicPr>
        <p:blipFill rotWithShape="1">
          <a:blip r:embed="rId4">
            <a:extLst>
              <a:ext uri="{28A0092B-C50C-407E-A947-70E740481C1C}">
                <a14:useLocalDpi xmlns:a14="http://schemas.microsoft.com/office/drawing/2010/main" val="0"/>
              </a:ext>
            </a:extLst>
          </a:blip>
          <a:srcRect t="815"/>
          <a:stretch/>
        </p:blipFill>
        <p:spPr>
          <a:xfrm>
            <a:off x="3762636" y="3207814"/>
            <a:ext cx="5177549" cy="3641297"/>
          </a:xfrm>
          <a:prstGeom prst="rect">
            <a:avLst/>
          </a:prstGeom>
        </p:spPr>
      </p:pic>
      <p:pic>
        <p:nvPicPr>
          <p:cNvPr id="4" name="Picture 3" descr="Screen Shot 2016-09-08 at 20.27.4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97" y="321499"/>
            <a:ext cx="1246238" cy="6444829"/>
          </a:xfrm>
          <a:prstGeom prst="rect">
            <a:avLst/>
          </a:prstGeom>
        </p:spPr>
      </p:pic>
    </p:spTree>
    <p:extLst>
      <p:ext uri="{BB962C8B-B14F-4D97-AF65-F5344CB8AC3E}">
        <p14:creationId xmlns:p14="http://schemas.microsoft.com/office/powerpoint/2010/main" val="217237975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205812"/>
            <a:ext cx="3363802" cy="1631216"/>
          </a:xfrm>
          <a:prstGeom prst="rect">
            <a:avLst/>
          </a:prstGeom>
          <a:noFill/>
        </p:spPr>
        <p:txBody>
          <a:bodyPr wrap="square" rtlCol="0">
            <a:spAutoFit/>
          </a:bodyPr>
          <a:lstStyle/>
          <a:p>
            <a:r>
              <a:rPr lang="en-US" sz="2000" dirty="0" smtClean="0"/>
              <a:t>Step 8:</a:t>
            </a:r>
          </a:p>
          <a:p>
            <a:r>
              <a:rPr lang="en-US" sz="2000" dirty="0" smtClean="0"/>
              <a:t>Find and mark off the </a:t>
            </a:r>
            <a:r>
              <a:rPr lang="en-US" sz="2000" dirty="0" err="1" smtClean="0"/>
              <a:t>centre</a:t>
            </a:r>
            <a:r>
              <a:rPr lang="en-US" sz="2000" dirty="0" smtClean="0"/>
              <a:t> of the 100mm PVC end cap. Use this mark to drill out a 14mm hole.</a:t>
            </a:r>
          </a:p>
        </p:txBody>
      </p:sp>
      <p:pic>
        <p:nvPicPr>
          <p:cNvPr id="2" name="Picture 1" descr="Screen Shot 2016-09-01 at 20.49.41.png"/>
          <p:cNvPicPr>
            <a:picLocks noChangeAspect="1"/>
          </p:cNvPicPr>
          <p:nvPr/>
        </p:nvPicPr>
        <p:blipFill rotWithShape="1">
          <a:blip r:embed="rId3">
            <a:extLst>
              <a:ext uri="{28A0092B-C50C-407E-A947-70E740481C1C}">
                <a14:useLocalDpi xmlns:a14="http://schemas.microsoft.com/office/drawing/2010/main" val="0"/>
              </a:ext>
            </a:extLst>
          </a:blip>
          <a:srcRect l="18476" r="12893"/>
          <a:stretch/>
        </p:blipFill>
        <p:spPr>
          <a:xfrm>
            <a:off x="3765176" y="205812"/>
            <a:ext cx="5169648" cy="5325601"/>
          </a:xfrm>
          <a:prstGeom prst="rect">
            <a:avLst/>
          </a:prstGeom>
        </p:spPr>
      </p:pic>
    </p:spTree>
    <p:extLst>
      <p:ext uri="{BB962C8B-B14F-4D97-AF65-F5344CB8AC3E}">
        <p14:creationId xmlns:p14="http://schemas.microsoft.com/office/powerpoint/2010/main" val="183952609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8-18 at 20.40.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6" y="168159"/>
            <a:ext cx="3994970" cy="4285513"/>
          </a:xfrm>
          <a:prstGeom prst="rect">
            <a:avLst/>
          </a:prstGeom>
        </p:spPr>
      </p:pic>
      <p:pic>
        <p:nvPicPr>
          <p:cNvPr id="6" name="Picture 5" descr="Screen Shot 2016-08-18 at 21.04.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519" y="3808"/>
            <a:ext cx="4382524" cy="4325502"/>
          </a:xfrm>
          <a:prstGeom prst="rect">
            <a:avLst/>
          </a:prstGeom>
        </p:spPr>
      </p:pic>
      <p:sp>
        <p:nvSpPr>
          <p:cNvPr id="7" name="TextBox 6"/>
          <p:cNvSpPr txBox="1"/>
          <p:nvPr/>
        </p:nvSpPr>
        <p:spPr>
          <a:xfrm>
            <a:off x="299373" y="5038734"/>
            <a:ext cx="8488793" cy="1015663"/>
          </a:xfrm>
          <a:prstGeom prst="rect">
            <a:avLst/>
          </a:prstGeom>
          <a:noFill/>
        </p:spPr>
        <p:txBody>
          <a:bodyPr wrap="square" rtlCol="0">
            <a:spAutoFit/>
          </a:bodyPr>
          <a:lstStyle/>
          <a:p>
            <a:r>
              <a:rPr lang="en-US" sz="2000" dirty="0" smtClean="0"/>
              <a:t>Step 9:</a:t>
            </a:r>
          </a:p>
          <a:p>
            <a:r>
              <a:rPr lang="en-US" sz="2000" dirty="0" smtClean="0"/>
              <a:t>Using a protractor and ruler, mark out and then drill 5mm holes </a:t>
            </a:r>
            <a:r>
              <a:rPr lang="en-US" sz="2000" dirty="0" smtClean="0"/>
              <a:t>to </a:t>
            </a:r>
            <a:r>
              <a:rPr lang="en-US" sz="2000" dirty="0" smtClean="0"/>
              <a:t>attach the blades according to these dimensions.</a:t>
            </a:r>
          </a:p>
        </p:txBody>
      </p:sp>
    </p:spTree>
    <p:extLst>
      <p:ext uri="{BB962C8B-B14F-4D97-AF65-F5344CB8AC3E}">
        <p14:creationId xmlns:p14="http://schemas.microsoft.com/office/powerpoint/2010/main" val="34612403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07 at 21.55.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6" y="412124"/>
            <a:ext cx="4279900" cy="5702300"/>
          </a:xfrm>
          <a:prstGeom prst="rect">
            <a:avLst/>
          </a:prstGeom>
        </p:spPr>
      </p:pic>
      <p:pic>
        <p:nvPicPr>
          <p:cNvPr id="5" name="Picture 4" descr="Screen Shot 2016-08-18 at 20.34.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1" y="1969499"/>
            <a:ext cx="5080000" cy="4380123"/>
          </a:xfrm>
          <a:prstGeom prst="rect">
            <a:avLst/>
          </a:prstGeom>
        </p:spPr>
      </p:pic>
      <p:sp>
        <p:nvSpPr>
          <p:cNvPr id="8" name="TextBox 7"/>
          <p:cNvSpPr txBox="1"/>
          <p:nvPr/>
        </p:nvSpPr>
        <p:spPr>
          <a:xfrm>
            <a:off x="4064001" y="491437"/>
            <a:ext cx="4530845" cy="1015663"/>
          </a:xfrm>
          <a:prstGeom prst="rect">
            <a:avLst/>
          </a:prstGeom>
          <a:noFill/>
        </p:spPr>
        <p:txBody>
          <a:bodyPr wrap="square" rtlCol="0">
            <a:spAutoFit/>
          </a:bodyPr>
          <a:lstStyle/>
          <a:p>
            <a:r>
              <a:rPr lang="en-US" sz="2000" dirty="0" smtClean="0"/>
              <a:t>Step 12:</a:t>
            </a:r>
          </a:p>
          <a:p>
            <a:r>
              <a:rPr lang="en-US" sz="2000" dirty="0" smtClean="0"/>
              <a:t>Attach each blade using 5mm bolts, washers and nylon locking nuts.</a:t>
            </a:r>
          </a:p>
        </p:txBody>
      </p:sp>
    </p:spTree>
    <p:extLst>
      <p:ext uri="{BB962C8B-B14F-4D97-AF65-F5344CB8AC3E}">
        <p14:creationId xmlns:p14="http://schemas.microsoft.com/office/powerpoint/2010/main" val="93663892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8-18 at 20.3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844" y="3896592"/>
            <a:ext cx="6043689" cy="2961408"/>
          </a:xfrm>
          <a:prstGeom prst="rect">
            <a:avLst/>
          </a:prstGeom>
        </p:spPr>
      </p:pic>
      <p:pic>
        <p:nvPicPr>
          <p:cNvPr id="5" name="Picture 4" descr="Screen Shot 2016-08-18 at 20.30.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6700612" cy="3858557"/>
          </a:xfrm>
          <a:prstGeom prst="rect">
            <a:avLst/>
          </a:prstGeom>
        </p:spPr>
      </p:pic>
      <p:sp>
        <p:nvSpPr>
          <p:cNvPr id="6" name="TextBox 5"/>
          <p:cNvSpPr txBox="1"/>
          <p:nvPr/>
        </p:nvSpPr>
        <p:spPr>
          <a:xfrm>
            <a:off x="2226234" y="3240316"/>
            <a:ext cx="6917766" cy="707886"/>
          </a:xfrm>
          <a:prstGeom prst="rect">
            <a:avLst/>
          </a:prstGeom>
          <a:noFill/>
        </p:spPr>
        <p:txBody>
          <a:bodyPr wrap="square" rtlCol="0">
            <a:spAutoFit/>
          </a:bodyPr>
          <a:lstStyle/>
          <a:p>
            <a:r>
              <a:rPr lang="en-US" sz="2000" dirty="0" smtClean="0"/>
              <a:t>Step 13:</a:t>
            </a:r>
          </a:p>
          <a:p>
            <a:r>
              <a:rPr lang="en-US" sz="2000" dirty="0" smtClean="0"/>
              <a:t>Cut off a 50mm length of the threaded shaft from an M16 bolt.</a:t>
            </a:r>
          </a:p>
        </p:txBody>
      </p:sp>
    </p:spTree>
    <p:extLst>
      <p:ext uri="{BB962C8B-B14F-4D97-AF65-F5344CB8AC3E}">
        <p14:creationId xmlns:p14="http://schemas.microsoft.com/office/powerpoint/2010/main" val="296598157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8-18 at 20.30.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71" y="344958"/>
            <a:ext cx="4305300" cy="3454400"/>
          </a:xfrm>
          <a:prstGeom prst="rect">
            <a:avLst/>
          </a:prstGeom>
        </p:spPr>
      </p:pic>
      <p:sp>
        <p:nvSpPr>
          <p:cNvPr id="11" name="TextBox 10"/>
          <p:cNvSpPr txBox="1"/>
          <p:nvPr/>
        </p:nvSpPr>
        <p:spPr>
          <a:xfrm>
            <a:off x="4177812" y="2783695"/>
            <a:ext cx="4573194" cy="1015663"/>
          </a:xfrm>
          <a:prstGeom prst="rect">
            <a:avLst/>
          </a:prstGeom>
          <a:noFill/>
        </p:spPr>
        <p:txBody>
          <a:bodyPr wrap="square" rtlCol="0">
            <a:spAutoFit/>
          </a:bodyPr>
          <a:lstStyle/>
          <a:p>
            <a:r>
              <a:rPr lang="en-US" sz="2000" dirty="0" smtClean="0"/>
              <a:t>Step 14:</a:t>
            </a:r>
          </a:p>
          <a:p>
            <a:r>
              <a:rPr lang="en-US" sz="2000" dirty="0" smtClean="0"/>
              <a:t>Drill a 4mm hole all the way through the M16 coupling, 10mm from one end.</a:t>
            </a:r>
          </a:p>
        </p:txBody>
      </p:sp>
      <p:pic>
        <p:nvPicPr>
          <p:cNvPr id="2" name="Picture 1" descr="Screen Shot 2016-09-07 at 20.40.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8506" y="3911600"/>
            <a:ext cx="4762500" cy="2946400"/>
          </a:xfrm>
          <a:prstGeom prst="rect">
            <a:avLst/>
          </a:prstGeom>
        </p:spPr>
      </p:pic>
    </p:spTree>
    <p:extLst>
      <p:ext uri="{BB962C8B-B14F-4D97-AF65-F5344CB8AC3E}">
        <p14:creationId xmlns:p14="http://schemas.microsoft.com/office/powerpoint/2010/main" val="24728039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20.30.36.png"/>
          <p:cNvPicPr>
            <a:picLocks noChangeAspect="1"/>
          </p:cNvPicPr>
          <p:nvPr/>
        </p:nvPicPr>
        <p:blipFill rotWithShape="1">
          <a:blip r:embed="rId2">
            <a:extLst>
              <a:ext uri="{28A0092B-C50C-407E-A947-70E740481C1C}">
                <a14:useLocalDpi xmlns:a14="http://schemas.microsoft.com/office/drawing/2010/main" val="0"/>
              </a:ext>
            </a:extLst>
          </a:blip>
          <a:srcRect l="2915" t="2628" r="2958" b="5352"/>
          <a:stretch/>
        </p:blipFill>
        <p:spPr>
          <a:xfrm>
            <a:off x="1097453" y="51322"/>
            <a:ext cx="4750333" cy="3288496"/>
          </a:xfrm>
          <a:prstGeom prst="rect">
            <a:avLst/>
          </a:prstGeom>
        </p:spPr>
      </p:pic>
      <p:pic>
        <p:nvPicPr>
          <p:cNvPr id="5" name="Picture 4" descr="Screen Shot 2016-09-07 at 20.34.07.png"/>
          <p:cNvPicPr>
            <a:picLocks noChangeAspect="1"/>
          </p:cNvPicPr>
          <p:nvPr/>
        </p:nvPicPr>
        <p:blipFill rotWithShape="1">
          <a:blip r:embed="rId3">
            <a:extLst>
              <a:ext uri="{28A0092B-C50C-407E-A947-70E740481C1C}">
                <a14:useLocalDpi xmlns:a14="http://schemas.microsoft.com/office/drawing/2010/main" val="0"/>
              </a:ext>
            </a:extLst>
          </a:blip>
          <a:srcRect t="19584" b="29789"/>
          <a:stretch/>
        </p:blipFill>
        <p:spPr>
          <a:xfrm>
            <a:off x="1019051" y="3653129"/>
            <a:ext cx="7744769" cy="2775634"/>
          </a:xfrm>
          <a:prstGeom prst="rect">
            <a:avLst/>
          </a:prstGeom>
        </p:spPr>
      </p:pic>
      <p:sp>
        <p:nvSpPr>
          <p:cNvPr id="6" name="Rectangle 5"/>
          <p:cNvSpPr/>
          <p:nvPr/>
        </p:nvSpPr>
        <p:spPr>
          <a:xfrm>
            <a:off x="4982562" y="2057287"/>
            <a:ext cx="3781258" cy="1200329"/>
          </a:xfrm>
          <a:prstGeom prst="rect">
            <a:avLst/>
          </a:prstGeom>
        </p:spPr>
        <p:txBody>
          <a:bodyPr wrap="square">
            <a:spAutoFit/>
          </a:bodyPr>
          <a:lstStyle/>
          <a:p>
            <a:r>
              <a:rPr lang="en-US" dirty="0"/>
              <a:t>Step </a:t>
            </a:r>
            <a:r>
              <a:rPr lang="en-US" dirty="0" smtClean="0"/>
              <a:t>15:</a:t>
            </a:r>
            <a:endParaRPr lang="en-US" dirty="0"/>
          </a:p>
          <a:p>
            <a:r>
              <a:rPr lang="en-US" dirty="0" smtClean="0"/>
              <a:t>Apply superglue/</a:t>
            </a:r>
            <a:r>
              <a:rPr lang="en-US" dirty="0" err="1" smtClean="0"/>
              <a:t>threadlock</a:t>
            </a:r>
            <a:r>
              <a:rPr lang="en-US" dirty="0" smtClean="0"/>
              <a:t> and screw the M16 coupling and thread together so there is 20mm of thread exposed. </a:t>
            </a:r>
            <a:endParaRPr lang="en-US" dirty="0"/>
          </a:p>
        </p:txBody>
      </p:sp>
    </p:spTree>
    <p:extLst>
      <p:ext uri="{BB962C8B-B14F-4D97-AF65-F5344CB8AC3E}">
        <p14:creationId xmlns:p14="http://schemas.microsoft.com/office/powerpoint/2010/main" val="417000478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07 at 21.50.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92" y="0"/>
            <a:ext cx="4643306" cy="6858000"/>
          </a:xfrm>
          <a:prstGeom prst="rect">
            <a:avLst/>
          </a:prstGeom>
        </p:spPr>
      </p:pic>
      <p:pic>
        <p:nvPicPr>
          <p:cNvPr id="3" name="Picture 2" descr="Screen Shot 2016-09-08 at 20.42.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398" y="0"/>
            <a:ext cx="4269492" cy="6858000"/>
          </a:xfrm>
          <a:prstGeom prst="rect">
            <a:avLst/>
          </a:prstGeom>
        </p:spPr>
      </p:pic>
      <p:sp>
        <p:nvSpPr>
          <p:cNvPr id="5" name="TextBox 4"/>
          <p:cNvSpPr txBox="1"/>
          <p:nvPr/>
        </p:nvSpPr>
        <p:spPr>
          <a:xfrm>
            <a:off x="2163453" y="61804"/>
            <a:ext cx="3240397" cy="1938992"/>
          </a:xfrm>
          <a:prstGeom prst="rect">
            <a:avLst/>
          </a:prstGeom>
          <a:noFill/>
        </p:spPr>
        <p:txBody>
          <a:bodyPr wrap="square" rtlCol="0">
            <a:spAutoFit/>
          </a:bodyPr>
          <a:lstStyle/>
          <a:p>
            <a:r>
              <a:rPr lang="en-US" sz="2000" dirty="0" smtClean="0"/>
              <a:t>Step 16:</a:t>
            </a:r>
          </a:p>
          <a:p>
            <a:r>
              <a:rPr lang="en-US" sz="2000" dirty="0" smtClean="0"/>
              <a:t>Fasten the whole blade assembly together, until really tight, using superglue or </a:t>
            </a:r>
            <a:r>
              <a:rPr lang="en-US" sz="2000" dirty="0" err="1" smtClean="0"/>
              <a:t>threadlock</a:t>
            </a:r>
            <a:r>
              <a:rPr lang="en-US" sz="2000" dirty="0" smtClean="0"/>
              <a:t> to hold the fasteners in place.</a:t>
            </a:r>
          </a:p>
        </p:txBody>
      </p:sp>
    </p:spTree>
    <p:extLst>
      <p:ext uri="{BB962C8B-B14F-4D97-AF65-F5344CB8AC3E}">
        <p14:creationId xmlns:p14="http://schemas.microsoft.com/office/powerpoint/2010/main" val="99251499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41235" y="3019860"/>
            <a:ext cx="3936177" cy="400110"/>
          </a:xfrm>
          <a:prstGeom prst="rect">
            <a:avLst/>
          </a:prstGeom>
          <a:noFill/>
        </p:spPr>
        <p:txBody>
          <a:bodyPr wrap="square" rtlCol="0">
            <a:spAutoFit/>
          </a:bodyPr>
          <a:lstStyle/>
          <a:p>
            <a:r>
              <a:rPr lang="en-US" sz="2000" dirty="0" smtClean="0"/>
              <a:t>Marvel at your new blade assembly!</a:t>
            </a:r>
          </a:p>
        </p:txBody>
      </p:sp>
      <p:pic>
        <p:nvPicPr>
          <p:cNvPr id="2" name="Picture 1" descr="Screen Shot 2016-09-07 at 22.0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06" y="-9030"/>
            <a:ext cx="3862973" cy="6858000"/>
          </a:xfrm>
          <a:prstGeom prst="rect">
            <a:avLst/>
          </a:prstGeom>
        </p:spPr>
      </p:pic>
    </p:spTree>
    <p:extLst>
      <p:ext uri="{BB962C8B-B14F-4D97-AF65-F5344CB8AC3E}">
        <p14:creationId xmlns:p14="http://schemas.microsoft.com/office/powerpoint/2010/main" val="217858096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228"/>
            <a:ext cx="8229600" cy="1143000"/>
          </a:xfrm>
        </p:spPr>
        <p:txBody>
          <a:bodyPr/>
          <a:lstStyle/>
          <a:p>
            <a:r>
              <a:rPr lang="en-US" dirty="0" smtClean="0"/>
              <a:t>Optional Tools</a:t>
            </a:r>
            <a:endParaRPr lang="en-US" dirty="0"/>
          </a:p>
        </p:txBody>
      </p:sp>
      <p:pic>
        <p:nvPicPr>
          <p:cNvPr id="4" name="Picture 3" descr="Clipart_Drill_Press.jpg"/>
          <p:cNvPicPr>
            <a:picLocks noChangeAspect="1"/>
          </p:cNvPicPr>
          <p:nvPr/>
        </p:nvPicPr>
        <p:blipFill rotWithShape="1">
          <a:blip r:embed="rId2">
            <a:extLst>
              <a:ext uri="{28A0092B-C50C-407E-A947-70E740481C1C}">
                <a14:useLocalDpi xmlns:a14="http://schemas.microsoft.com/office/drawing/2010/main" val="0"/>
              </a:ext>
            </a:extLst>
          </a:blip>
          <a:srcRect l="17507" r="12465"/>
          <a:stretch/>
        </p:blipFill>
        <p:spPr>
          <a:xfrm>
            <a:off x="2806307" y="1197228"/>
            <a:ext cx="1238535" cy="1872657"/>
          </a:xfrm>
          <a:prstGeom prst="rect">
            <a:avLst/>
          </a:prstGeom>
        </p:spPr>
      </p:pic>
      <p:pic>
        <p:nvPicPr>
          <p:cNvPr id="5" name="Picture 4" descr="Clipart_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688" y="3210884"/>
            <a:ext cx="1130774" cy="1565286"/>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654128178"/>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902604">
                <a:tc>
                  <a:txBody>
                    <a:bodyPr/>
                    <a:lstStyle/>
                    <a:p>
                      <a:pPr algn="ctr"/>
                      <a:r>
                        <a:rPr lang="en-US" sz="2800" dirty="0" smtClean="0"/>
                        <a:t>Drill Press</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02604">
                <a:tc>
                  <a:txBody>
                    <a:bodyPr/>
                    <a:lstStyle/>
                    <a:p>
                      <a:pPr algn="ctr"/>
                      <a:r>
                        <a:rPr lang="en-US" sz="2800" dirty="0" smtClean="0"/>
                        <a:t>Vice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02604">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451165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56901706"/>
              </p:ext>
            </p:extLst>
          </p:nvPr>
        </p:nvGraphicFramePr>
        <p:xfrm>
          <a:off x="-9420" y="-1"/>
          <a:ext cx="9153420" cy="6858000"/>
        </p:xfrm>
        <a:graphic>
          <a:graphicData uri="http://schemas.openxmlformats.org/drawingml/2006/table">
            <a:tbl>
              <a:tblPr firstRow="1" bandRow="1">
                <a:tableStyleId>{5C22544A-7EE6-4342-B048-85BDC9FD1C3A}</a:tableStyleId>
              </a:tblPr>
              <a:tblGrid>
                <a:gridCol w="1717973"/>
                <a:gridCol w="788527"/>
                <a:gridCol w="1984911"/>
                <a:gridCol w="1471324"/>
                <a:gridCol w="777151"/>
                <a:gridCol w="2413534"/>
              </a:tblGrid>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90mm PVC pipe (1m length)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M16x60mm threaded coupling</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100mm PVC end cap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12x12x1.4mm Angle Iron (0.5m long)</a:t>
                      </a:r>
                    </a:p>
                    <a:p>
                      <a:pPr marL="0" marR="0" indent="0" algn="r"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Bolts: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M5x25mm</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M16x100mm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endParaRPr lang="en-US" sz="1600" b="0" dirty="0" smtClean="0">
                        <a:solidFill>
                          <a:srgbClr val="000000"/>
                        </a:solidFill>
                      </a:endParaRP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err="1" smtClean="0">
                          <a:solidFill>
                            <a:srgbClr val="000000"/>
                          </a:solidFill>
                        </a:rPr>
                        <a:t>Threadlock</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Nuts: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M5</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M16</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endParaRPr lang="en-US" sz="1600" b="0" dirty="0" smtClean="0">
                        <a:solidFill>
                          <a:srgbClr val="000000"/>
                        </a:solidFill>
                      </a:endParaRP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 </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0" name="Picture 9" descr="Screen Shot 2016-09-07 at 19.21.02.png"/>
          <p:cNvPicPr>
            <a:picLocks noChangeAspect="1"/>
          </p:cNvPicPr>
          <p:nvPr/>
        </p:nvPicPr>
        <p:blipFill rotWithShape="1">
          <a:blip r:embed="rId2">
            <a:extLst>
              <a:ext uri="{28A0092B-C50C-407E-A947-70E740481C1C}">
                <a14:useLocalDpi xmlns:a14="http://schemas.microsoft.com/office/drawing/2010/main" val="0"/>
              </a:ext>
            </a:extLst>
          </a:blip>
          <a:srcRect t="2033"/>
          <a:stretch/>
        </p:blipFill>
        <p:spPr>
          <a:xfrm>
            <a:off x="2508427" y="193674"/>
            <a:ext cx="1932101" cy="1249067"/>
          </a:xfrm>
          <a:prstGeom prst="rect">
            <a:avLst/>
          </a:prstGeom>
        </p:spPr>
      </p:pic>
      <p:pic>
        <p:nvPicPr>
          <p:cNvPr id="11" name="Picture 10" descr="Screen Shot 2016-09-07 at 19.26.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998" y="1803190"/>
            <a:ext cx="1447662" cy="1526831"/>
          </a:xfrm>
          <a:prstGeom prst="rect">
            <a:avLst/>
          </a:prstGeom>
        </p:spPr>
      </p:pic>
      <p:pic>
        <p:nvPicPr>
          <p:cNvPr id="12" name="Picture 11" descr="Screen Shot 2016-09-07 at 19.2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288" y="3551294"/>
            <a:ext cx="1885240" cy="1333873"/>
          </a:xfrm>
          <a:prstGeom prst="rect">
            <a:avLst/>
          </a:prstGeom>
        </p:spPr>
      </p:pic>
      <p:pic>
        <p:nvPicPr>
          <p:cNvPr id="13" name="Picture 12" descr="Screen Shot 2016-09-07 at 19.31.20.png"/>
          <p:cNvPicPr>
            <a:picLocks noChangeAspect="1"/>
          </p:cNvPicPr>
          <p:nvPr/>
        </p:nvPicPr>
        <p:blipFill rotWithShape="1">
          <a:blip r:embed="rId5">
            <a:extLst>
              <a:ext uri="{28A0092B-C50C-407E-A947-70E740481C1C}">
                <a14:useLocalDpi xmlns:a14="http://schemas.microsoft.com/office/drawing/2010/main" val="0"/>
              </a:ext>
            </a:extLst>
          </a:blip>
          <a:srcRect l="20061" t="2637" r="17531"/>
          <a:stretch/>
        </p:blipFill>
        <p:spPr>
          <a:xfrm>
            <a:off x="2805747" y="5243819"/>
            <a:ext cx="1395913" cy="1536909"/>
          </a:xfrm>
          <a:prstGeom prst="rect">
            <a:avLst/>
          </a:prstGeom>
        </p:spPr>
      </p:pic>
      <p:pic>
        <p:nvPicPr>
          <p:cNvPr id="14" name="Picture 13" descr="Screen Shot 2016-09-07 at 19.38.09.png"/>
          <p:cNvPicPr>
            <a:picLocks noChangeAspect="1"/>
          </p:cNvPicPr>
          <p:nvPr/>
        </p:nvPicPr>
        <p:blipFill rotWithShape="1">
          <a:blip r:embed="rId6">
            <a:extLst>
              <a:ext uri="{28A0092B-C50C-407E-A947-70E740481C1C}">
                <a14:useLocalDpi xmlns:a14="http://schemas.microsoft.com/office/drawing/2010/main" val="0"/>
              </a:ext>
            </a:extLst>
          </a:blip>
          <a:srcRect l="8744" t="3413" r="8958" b="4206"/>
          <a:stretch/>
        </p:blipFill>
        <p:spPr>
          <a:xfrm>
            <a:off x="6929531" y="73482"/>
            <a:ext cx="1928354" cy="1526832"/>
          </a:xfrm>
          <a:prstGeom prst="rect">
            <a:avLst/>
          </a:prstGeom>
        </p:spPr>
      </p:pic>
      <p:pic>
        <p:nvPicPr>
          <p:cNvPr id="3" name="Picture 2"/>
          <p:cNvPicPr>
            <a:picLocks noChangeAspect="1"/>
          </p:cNvPicPr>
          <p:nvPr/>
        </p:nvPicPr>
        <p:blipFill>
          <a:blip r:embed="rId7"/>
          <a:stretch>
            <a:fillRect/>
          </a:stretch>
        </p:blipFill>
        <p:spPr>
          <a:xfrm>
            <a:off x="7196048" y="3566974"/>
            <a:ext cx="1428791" cy="1428791"/>
          </a:xfrm>
          <a:prstGeom prst="rect">
            <a:avLst/>
          </a:prstGeom>
        </p:spPr>
      </p:pic>
      <p:pic>
        <p:nvPicPr>
          <p:cNvPr id="4" name="Picture 3" descr="Screen Shot 2016-09-08 at 19.11.41.png"/>
          <p:cNvPicPr>
            <a:picLocks noChangeAspect="1"/>
          </p:cNvPicPr>
          <p:nvPr/>
        </p:nvPicPr>
        <p:blipFill rotWithShape="1">
          <a:blip r:embed="rId8">
            <a:extLst>
              <a:ext uri="{28A0092B-C50C-407E-A947-70E740481C1C}">
                <a14:useLocalDpi xmlns:a14="http://schemas.microsoft.com/office/drawing/2010/main" val="0"/>
              </a:ext>
            </a:extLst>
          </a:blip>
          <a:srcRect l="11127"/>
          <a:stretch/>
        </p:blipFill>
        <p:spPr>
          <a:xfrm flipH="1">
            <a:off x="7070628" y="1740470"/>
            <a:ext cx="2073372" cy="1642580"/>
          </a:xfrm>
          <a:prstGeom prst="rect">
            <a:avLst/>
          </a:prstGeom>
        </p:spPr>
      </p:pic>
    </p:spTree>
    <p:extLst>
      <p:ext uri="{BB962C8B-B14F-4D97-AF65-F5344CB8AC3E}">
        <p14:creationId xmlns:p14="http://schemas.microsoft.com/office/powerpoint/2010/main" val="266451234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827" t="10699" r="5517" b="12049"/>
          <a:stretch/>
        </p:blipFill>
        <p:spPr>
          <a:xfrm>
            <a:off x="2586820" y="1792790"/>
            <a:ext cx="1831798" cy="1578392"/>
          </a:xfrm>
          <a:prstGeom prst="rect">
            <a:avLst/>
          </a:prstGeom>
        </p:spPr>
      </p:pic>
      <p:pic>
        <p:nvPicPr>
          <p:cNvPr id="5" name="Picture 4"/>
          <p:cNvPicPr>
            <a:picLocks noChangeAspect="1"/>
          </p:cNvPicPr>
          <p:nvPr/>
        </p:nvPicPr>
        <p:blipFill rotWithShape="1">
          <a:blip r:embed="rId3"/>
          <a:srcRect l="31547" t="38640" r="31647" b="38497"/>
          <a:stretch/>
        </p:blipFill>
        <p:spPr>
          <a:xfrm>
            <a:off x="6792351" y="109759"/>
            <a:ext cx="2290236" cy="1422711"/>
          </a:xfrm>
          <a:prstGeom prst="rect">
            <a:avLst/>
          </a:prstGeom>
        </p:spPr>
      </p:pic>
      <p:pic>
        <p:nvPicPr>
          <p:cNvPr id="6" name="Picture 5"/>
          <p:cNvPicPr>
            <a:picLocks noChangeAspect="1"/>
          </p:cNvPicPr>
          <p:nvPr/>
        </p:nvPicPr>
        <p:blipFill>
          <a:blip r:embed="rId4"/>
          <a:stretch>
            <a:fillRect/>
          </a:stretch>
        </p:blipFill>
        <p:spPr>
          <a:xfrm>
            <a:off x="7037151" y="3454860"/>
            <a:ext cx="1648278" cy="1648278"/>
          </a:xfrm>
          <a:prstGeom prst="rect">
            <a:avLst/>
          </a:prstGeom>
        </p:spPr>
      </p:pic>
      <p:pic>
        <p:nvPicPr>
          <p:cNvPr id="7" name="Picture 6"/>
          <p:cNvPicPr>
            <a:picLocks noChangeAspect="1"/>
          </p:cNvPicPr>
          <p:nvPr/>
        </p:nvPicPr>
        <p:blipFill rotWithShape="1">
          <a:blip r:embed="rId5"/>
          <a:srcRect t="32924" r="7165" b="31574"/>
          <a:stretch/>
        </p:blipFill>
        <p:spPr>
          <a:xfrm>
            <a:off x="6745317" y="2132467"/>
            <a:ext cx="2407695" cy="920761"/>
          </a:xfrm>
          <a:prstGeom prst="rect">
            <a:avLst/>
          </a:prstGeom>
        </p:spPr>
      </p:pic>
      <p:pic>
        <p:nvPicPr>
          <p:cNvPr id="9" name="Picture 8"/>
          <p:cNvPicPr>
            <a:picLocks noChangeAspect="1"/>
          </p:cNvPicPr>
          <p:nvPr/>
        </p:nvPicPr>
        <p:blipFill rotWithShape="1">
          <a:blip r:embed="rId6"/>
          <a:srcRect l="14881" b="27681"/>
          <a:stretch/>
        </p:blipFill>
        <p:spPr>
          <a:xfrm>
            <a:off x="2649895" y="94080"/>
            <a:ext cx="1865275" cy="1584781"/>
          </a:xfrm>
          <a:prstGeom prst="rect">
            <a:avLst/>
          </a:prstGeom>
        </p:spPr>
      </p:pic>
      <p:pic>
        <p:nvPicPr>
          <p:cNvPr id="10" name="Picture 9"/>
          <p:cNvPicPr>
            <a:picLocks noChangeAspect="1"/>
          </p:cNvPicPr>
          <p:nvPr/>
        </p:nvPicPr>
        <p:blipFill rotWithShape="1">
          <a:blip r:embed="rId7"/>
          <a:srcRect l="5473" t="6800" r="5250" b="5962"/>
          <a:stretch/>
        </p:blipFill>
        <p:spPr>
          <a:xfrm>
            <a:off x="2697491" y="5285834"/>
            <a:ext cx="1455777" cy="1422514"/>
          </a:xfrm>
          <a:prstGeom prst="rect">
            <a:avLst/>
          </a:prstGeom>
        </p:spPr>
      </p:pic>
      <p:pic>
        <p:nvPicPr>
          <p:cNvPr id="11" name="Picture 10"/>
          <p:cNvPicPr>
            <a:picLocks noChangeAspect="1"/>
          </p:cNvPicPr>
          <p:nvPr/>
        </p:nvPicPr>
        <p:blipFill>
          <a:blip r:embed="rId8"/>
          <a:stretch>
            <a:fillRect/>
          </a:stretch>
        </p:blipFill>
        <p:spPr>
          <a:xfrm>
            <a:off x="2710729" y="3567661"/>
            <a:ext cx="1442539" cy="142271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657162975"/>
              </p:ext>
            </p:extLst>
          </p:nvPr>
        </p:nvGraphicFramePr>
        <p:xfrm>
          <a:off x="-9420" y="-1"/>
          <a:ext cx="9153420" cy="6858000"/>
        </p:xfrm>
        <a:graphic>
          <a:graphicData uri="http://schemas.openxmlformats.org/drawingml/2006/table">
            <a:tbl>
              <a:tblPr firstRow="1" bandRow="1">
                <a:tableStyleId>{5C22544A-7EE6-4342-B048-85BDC9FD1C3A}</a:tableStyleId>
              </a:tblPr>
              <a:tblGrid>
                <a:gridCol w="1717973"/>
                <a:gridCol w="788527"/>
                <a:gridCol w="1984911"/>
                <a:gridCol w="1471324"/>
                <a:gridCol w="777151"/>
                <a:gridCol w="2413534"/>
              </a:tblGrid>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90mm PVC pipe (1m length)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M16x60mm threaded coupling</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100mm PVC end cap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12x12x1.4mm Angle Iron (0.5m long)</a:t>
                      </a:r>
                    </a:p>
                    <a:p>
                      <a:pPr marL="0" marR="0" indent="0" algn="r"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Bolts: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M5x25mm</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M16x100mm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endParaRPr lang="en-US" sz="1600" b="0" dirty="0" smtClean="0">
                        <a:solidFill>
                          <a:srgbClr val="000000"/>
                        </a:solidFill>
                      </a:endParaRP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err="1" smtClean="0">
                          <a:solidFill>
                            <a:srgbClr val="000000"/>
                          </a:solidFill>
                        </a:rPr>
                        <a:t>Threadlock</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Nuts: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M5</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M16</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endParaRPr lang="en-US" sz="1600" b="0" dirty="0" smtClean="0">
                        <a:solidFill>
                          <a:srgbClr val="000000"/>
                        </a:solidFill>
                      </a:endParaRP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 </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166072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8-31 at 21.02.59.png"/>
          <p:cNvPicPr>
            <a:picLocks noChangeAspect="1"/>
          </p:cNvPicPr>
          <p:nvPr/>
        </p:nvPicPr>
        <p:blipFill rotWithShape="1">
          <a:blip r:embed="rId3">
            <a:extLst>
              <a:ext uri="{28A0092B-C50C-407E-A947-70E740481C1C}">
                <a14:useLocalDpi xmlns:a14="http://schemas.microsoft.com/office/drawing/2010/main" val="0"/>
              </a:ext>
            </a:extLst>
          </a:blip>
          <a:srcRect t="2138" b="4217"/>
          <a:stretch/>
        </p:blipFill>
        <p:spPr>
          <a:xfrm>
            <a:off x="-1" y="12248"/>
            <a:ext cx="9143999" cy="6025436"/>
          </a:xfrm>
          <a:prstGeom prst="rect">
            <a:avLst/>
          </a:prstGeom>
        </p:spPr>
      </p:pic>
      <p:sp>
        <p:nvSpPr>
          <p:cNvPr id="8" name="TextBox 7"/>
          <p:cNvSpPr txBox="1"/>
          <p:nvPr/>
        </p:nvSpPr>
        <p:spPr>
          <a:xfrm>
            <a:off x="3546264" y="4743707"/>
            <a:ext cx="5597735" cy="1631216"/>
          </a:xfrm>
          <a:prstGeom prst="rect">
            <a:avLst/>
          </a:prstGeom>
          <a:noFill/>
        </p:spPr>
        <p:txBody>
          <a:bodyPr wrap="square" rtlCol="0">
            <a:spAutoFit/>
          </a:bodyPr>
          <a:lstStyle/>
          <a:p>
            <a:r>
              <a:rPr lang="en-US" sz="2000" dirty="0" smtClean="0"/>
              <a:t>PVC can be a great material to make wind turbine blades. It is cheap, light and readily available at most hardware stores. To make blades that are 500mm long, you will want to start with a 1m length of 90mm PVC, which is approximately 2mm thick.</a:t>
            </a:r>
            <a:endParaRPr lang="en-US" sz="2000" dirty="0"/>
          </a:p>
        </p:txBody>
      </p:sp>
    </p:spTree>
    <p:extLst>
      <p:ext uri="{BB962C8B-B14F-4D97-AF65-F5344CB8AC3E}">
        <p14:creationId xmlns:p14="http://schemas.microsoft.com/office/powerpoint/2010/main" val="420021272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8-31 at 20.26.58.png"/>
          <p:cNvPicPr>
            <a:picLocks noChangeAspect="1"/>
          </p:cNvPicPr>
          <p:nvPr/>
        </p:nvPicPr>
        <p:blipFill rotWithShape="1">
          <a:blip r:embed="rId3">
            <a:extLst>
              <a:ext uri="{28A0092B-C50C-407E-A947-70E740481C1C}">
                <a14:useLocalDpi xmlns:a14="http://schemas.microsoft.com/office/drawing/2010/main" val="0"/>
              </a:ext>
            </a:extLst>
          </a:blip>
          <a:srcRect t="15857" b="26691"/>
          <a:stretch/>
        </p:blipFill>
        <p:spPr>
          <a:xfrm>
            <a:off x="230914" y="2269490"/>
            <a:ext cx="8642987" cy="3499166"/>
          </a:xfrm>
          <a:prstGeom prst="rect">
            <a:avLst/>
          </a:prstGeom>
        </p:spPr>
      </p:pic>
      <p:sp>
        <p:nvSpPr>
          <p:cNvPr id="7" name="TextBox 6"/>
          <p:cNvSpPr txBox="1"/>
          <p:nvPr/>
        </p:nvSpPr>
        <p:spPr>
          <a:xfrm>
            <a:off x="0" y="9608"/>
            <a:ext cx="9144000" cy="1015663"/>
          </a:xfrm>
          <a:prstGeom prst="rect">
            <a:avLst/>
          </a:prstGeom>
          <a:noFill/>
        </p:spPr>
        <p:txBody>
          <a:bodyPr wrap="square" rtlCol="0">
            <a:spAutoFit/>
          </a:bodyPr>
          <a:lstStyle/>
          <a:p>
            <a:r>
              <a:rPr lang="en-US" sz="2000" dirty="0" smtClean="0"/>
              <a:t>Step </a:t>
            </a:r>
            <a:r>
              <a:rPr lang="en-US" sz="2000" dirty="0"/>
              <a:t>1</a:t>
            </a:r>
            <a:r>
              <a:rPr lang="en-US" sz="2000" dirty="0" smtClean="0"/>
              <a:t>:</a:t>
            </a:r>
          </a:p>
          <a:p>
            <a:r>
              <a:rPr lang="en-US" sz="2000" dirty="0" smtClean="0"/>
              <a:t>Measure and mark off 500mm from the end of the pipe. Then carefully cut through to make two equal lengths.</a:t>
            </a:r>
            <a:endParaRPr lang="en-US" sz="2000" dirty="0"/>
          </a:p>
        </p:txBody>
      </p:sp>
    </p:spTree>
    <p:extLst>
      <p:ext uri="{BB962C8B-B14F-4D97-AF65-F5344CB8AC3E}">
        <p14:creationId xmlns:p14="http://schemas.microsoft.com/office/powerpoint/2010/main" val="140609318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1 at 18.23.39.png"/>
          <p:cNvPicPr>
            <a:picLocks noChangeAspect="1"/>
          </p:cNvPicPr>
          <p:nvPr/>
        </p:nvPicPr>
        <p:blipFill rotWithShape="1">
          <a:blip r:embed="rId3">
            <a:extLst>
              <a:ext uri="{28A0092B-C50C-407E-A947-70E740481C1C}">
                <a14:useLocalDpi xmlns:a14="http://schemas.microsoft.com/office/drawing/2010/main" val="0"/>
              </a:ext>
            </a:extLst>
          </a:blip>
          <a:srcRect t="23456" b="40002"/>
          <a:stretch/>
        </p:blipFill>
        <p:spPr>
          <a:xfrm>
            <a:off x="0" y="1016314"/>
            <a:ext cx="9144000" cy="2358856"/>
          </a:xfrm>
          <a:prstGeom prst="rect">
            <a:avLst/>
          </a:prstGeom>
        </p:spPr>
      </p:pic>
      <p:sp>
        <p:nvSpPr>
          <p:cNvPr id="5" name="TextBox 4"/>
          <p:cNvSpPr txBox="1"/>
          <p:nvPr/>
        </p:nvSpPr>
        <p:spPr>
          <a:xfrm>
            <a:off x="0" y="9608"/>
            <a:ext cx="9144000" cy="1015663"/>
          </a:xfrm>
          <a:prstGeom prst="rect">
            <a:avLst/>
          </a:prstGeom>
          <a:noFill/>
        </p:spPr>
        <p:txBody>
          <a:bodyPr wrap="square" rtlCol="0">
            <a:spAutoFit/>
          </a:bodyPr>
          <a:lstStyle/>
          <a:p>
            <a:r>
              <a:rPr lang="en-US" sz="2000" dirty="0" smtClean="0"/>
              <a:t>Step </a:t>
            </a:r>
            <a:r>
              <a:rPr lang="en-US" sz="2000" dirty="0"/>
              <a:t>2</a:t>
            </a:r>
            <a:r>
              <a:rPr lang="en-US" sz="2000" dirty="0" smtClean="0"/>
              <a:t>:</a:t>
            </a:r>
          </a:p>
          <a:p>
            <a:r>
              <a:rPr lang="en-US" sz="2000" dirty="0" smtClean="0"/>
              <a:t>Drill a 5mm hole, 10mm from one end of the pipe. Rotate the pipe 90 degrees and repeat three more times.</a:t>
            </a:r>
            <a:endParaRPr lang="en-US" sz="2000" dirty="0"/>
          </a:p>
        </p:txBody>
      </p:sp>
      <p:sp>
        <p:nvSpPr>
          <p:cNvPr id="7" name="TextBox 6"/>
          <p:cNvSpPr txBox="1"/>
          <p:nvPr/>
        </p:nvSpPr>
        <p:spPr>
          <a:xfrm>
            <a:off x="0" y="3589896"/>
            <a:ext cx="9144000" cy="707886"/>
          </a:xfrm>
          <a:prstGeom prst="rect">
            <a:avLst/>
          </a:prstGeom>
          <a:noFill/>
        </p:spPr>
        <p:txBody>
          <a:bodyPr wrap="square" rtlCol="0">
            <a:spAutoFit/>
          </a:bodyPr>
          <a:lstStyle/>
          <a:p>
            <a:r>
              <a:rPr lang="en-US" sz="2000" dirty="0" smtClean="0"/>
              <a:t>Step </a:t>
            </a:r>
            <a:r>
              <a:rPr lang="en-US" sz="2000" dirty="0"/>
              <a:t>3</a:t>
            </a:r>
            <a:r>
              <a:rPr lang="en-US" sz="2000" dirty="0" smtClean="0"/>
              <a:t>:</a:t>
            </a:r>
          </a:p>
          <a:p>
            <a:r>
              <a:rPr lang="en-US" sz="2000" dirty="0" smtClean="0"/>
              <a:t>Drill three holes in the </a:t>
            </a:r>
            <a:r>
              <a:rPr lang="en-US" sz="2000" dirty="0" err="1" smtClean="0"/>
              <a:t>centre</a:t>
            </a:r>
            <a:r>
              <a:rPr lang="en-US" sz="2000" dirty="0" smtClean="0"/>
              <a:t> of the angle iron as shown here:</a:t>
            </a:r>
          </a:p>
        </p:txBody>
      </p:sp>
      <p:pic>
        <p:nvPicPr>
          <p:cNvPr id="2" name="Picture 1" descr="Screen Shot 2016-09-01 at 20.17.24.png"/>
          <p:cNvPicPr>
            <a:picLocks noChangeAspect="1"/>
          </p:cNvPicPr>
          <p:nvPr/>
        </p:nvPicPr>
        <p:blipFill rotWithShape="1">
          <a:blip r:embed="rId4">
            <a:extLst>
              <a:ext uri="{28A0092B-C50C-407E-A947-70E740481C1C}">
                <a14:useLocalDpi xmlns:a14="http://schemas.microsoft.com/office/drawing/2010/main" val="0"/>
              </a:ext>
            </a:extLst>
          </a:blip>
          <a:srcRect t="36060" b="43179"/>
          <a:stretch/>
        </p:blipFill>
        <p:spPr>
          <a:xfrm>
            <a:off x="0" y="4552755"/>
            <a:ext cx="9144000" cy="1336135"/>
          </a:xfrm>
          <a:prstGeom prst="rect">
            <a:avLst/>
          </a:prstGeom>
        </p:spPr>
      </p:pic>
    </p:spTree>
    <p:extLst>
      <p:ext uri="{BB962C8B-B14F-4D97-AF65-F5344CB8AC3E}">
        <p14:creationId xmlns:p14="http://schemas.microsoft.com/office/powerpoint/2010/main" val="9540742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8-31 at 20.47.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10"/>
            <a:ext cx="9144000" cy="6447099"/>
          </a:xfrm>
          <a:prstGeom prst="rect">
            <a:avLst/>
          </a:prstGeom>
        </p:spPr>
      </p:pic>
      <p:sp>
        <p:nvSpPr>
          <p:cNvPr id="3" name="TextBox 2"/>
          <p:cNvSpPr txBox="1"/>
          <p:nvPr/>
        </p:nvSpPr>
        <p:spPr>
          <a:xfrm>
            <a:off x="5600131" y="1135393"/>
            <a:ext cx="3149265" cy="1938992"/>
          </a:xfrm>
          <a:prstGeom prst="rect">
            <a:avLst/>
          </a:prstGeom>
          <a:noFill/>
        </p:spPr>
        <p:txBody>
          <a:bodyPr wrap="square" rtlCol="0">
            <a:spAutoFit/>
          </a:bodyPr>
          <a:lstStyle/>
          <a:p>
            <a:r>
              <a:rPr lang="en-US" sz="2000" dirty="0" smtClean="0"/>
              <a:t>Step </a:t>
            </a:r>
            <a:r>
              <a:rPr lang="en-US" sz="2000" dirty="0"/>
              <a:t>4</a:t>
            </a:r>
            <a:r>
              <a:rPr lang="en-US" sz="2000" dirty="0" smtClean="0"/>
              <a:t>:</a:t>
            </a:r>
          </a:p>
          <a:p>
            <a:r>
              <a:rPr lang="en-US" sz="2000" dirty="0" smtClean="0"/>
              <a:t>Loosely fasten the angle iron to the pipe using an M5 nut, bolt and washer. Lay the angle iron straight down the length of the pipe.</a:t>
            </a:r>
          </a:p>
        </p:txBody>
      </p:sp>
    </p:spTree>
    <p:extLst>
      <p:ext uri="{BB962C8B-B14F-4D97-AF65-F5344CB8AC3E}">
        <p14:creationId xmlns:p14="http://schemas.microsoft.com/office/powerpoint/2010/main" val="22883754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1 at 18.49.48.png"/>
          <p:cNvPicPr>
            <a:picLocks noChangeAspect="1"/>
          </p:cNvPicPr>
          <p:nvPr/>
        </p:nvPicPr>
        <p:blipFill rotWithShape="1">
          <a:blip r:embed="rId2">
            <a:extLst>
              <a:ext uri="{28A0092B-C50C-407E-A947-70E740481C1C}">
                <a14:useLocalDpi xmlns:a14="http://schemas.microsoft.com/office/drawing/2010/main" val="0"/>
              </a:ext>
            </a:extLst>
          </a:blip>
          <a:srcRect l="43472" r="29651"/>
          <a:stretch/>
        </p:blipFill>
        <p:spPr>
          <a:xfrm>
            <a:off x="247413" y="203200"/>
            <a:ext cx="2457644" cy="6432091"/>
          </a:xfrm>
          <a:prstGeom prst="rect">
            <a:avLst/>
          </a:prstGeom>
        </p:spPr>
      </p:pic>
      <p:pic>
        <p:nvPicPr>
          <p:cNvPr id="5" name="Picture 4" descr="Screen Shot 2016-09-01 at 19.08.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896" y="1056983"/>
            <a:ext cx="5977104" cy="4202411"/>
          </a:xfrm>
          <a:prstGeom prst="rect">
            <a:avLst/>
          </a:prstGeom>
        </p:spPr>
      </p:pic>
      <p:sp>
        <p:nvSpPr>
          <p:cNvPr id="6" name="TextBox 5"/>
          <p:cNvSpPr txBox="1"/>
          <p:nvPr/>
        </p:nvSpPr>
        <p:spPr>
          <a:xfrm>
            <a:off x="3141663" y="13700"/>
            <a:ext cx="6002337" cy="1015663"/>
          </a:xfrm>
          <a:prstGeom prst="rect">
            <a:avLst/>
          </a:prstGeom>
          <a:noFill/>
        </p:spPr>
        <p:txBody>
          <a:bodyPr wrap="square" rtlCol="0">
            <a:spAutoFit/>
          </a:bodyPr>
          <a:lstStyle/>
          <a:p>
            <a:r>
              <a:rPr lang="en-US" sz="2000" dirty="0" smtClean="0"/>
              <a:t>Step </a:t>
            </a:r>
            <a:r>
              <a:rPr lang="en-US" sz="2000" dirty="0"/>
              <a:t>5</a:t>
            </a:r>
            <a:r>
              <a:rPr lang="en-US" sz="2000" dirty="0" smtClean="0"/>
              <a:t>:</a:t>
            </a:r>
          </a:p>
          <a:p>
            <a:r>
              <a:rPr lang="en-US" sz="2000" dirty="0" smtClean="0"/>
              <a:t>Drill a hole at the other end of the pipe using the hole in the angle iron and then fasten this end down as well.</a:t>
            </a:r>
          </a:p>
        </p:txBody>
      </p:sp>
      <p:sp>
        <p:nvSpPr>
          <p:cNvPr id="7" name="TextBox 6"/>
          <p:cNvSpPr txBox="1"/>
          <p:nvPr/>
        </p:nvSpPr>
        <p:spPr>
          <a:xfrm>
            <a:off x="3141661" y="5259394"/>
            <a:ext cx="5872997" cy="1015663"/>
          </a:xfrm>
          <a:prstGeom prst="rect">
            <a:avLst/>
          </a:prstGeom>
          <a:noFill/>
        </p:spPr>
        <p:txBody>
          <a:bodyPr wrap="square" rtlCol="0">
            <a:spAutoFit/>
          </a:bodyPr>
          <a:lstStyle/>
          <a:p>
            <a:r>
              <a:rPr lang="en-US" sz="2000" dirty="0" smtClean="0"/>
              <a:t>Step </a:t>
            </a:r>
            <a:r>
              <a:rPr lang="en-US" sz="2000" dirty="0"/>
              <a:t>6</a:t>
            </a:r>
            <a:r>
              <a:rPr lang="en-US" sz="2000" dirty="0" smtClean="0"/>
              <a:t>:</a:t>
            </a:r>
          </a:p>
          <a:p>
            <a:r>
              <a:rPr lang="en-US" sz="2000" dirty="0" smtClean="0"/>
              <a:t>Use the angle iron to make a straight cut down the pipe. Repeat this process until the pipe is in quarters.</a:t>
            </a:r>
          </a:p>
        </p:txBody>
      </p:sp>
    </p:spTree>
    <p:extLst>
      <p:ext uri="{BB962C8B-B14F-4D97-AF65-F5344CB8AC3E}">
        <p14:creationId xmlns:p14="http://schemas.microsoft.com/office/powerpoint/2010/main" val="2803266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31045</TotalTime>
  <Words>628</Words>
  <Application>Microsoft Macintosh PowerPoint</Application>
  <PresentationFormat>On-screen Show (4:3)</PresentationFormat>
  <Paragraphs>105</Paragraphs>
  <Slides>18</Slides>
  <Notes>12</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Tools Required</vt:lpstr>
      <vt:lpstr>Optional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Powell</dc:creator>
  <cp:lastModifiedBy>Simon Powell</cp:lastModifiedBy>
  <cp:revision>68</cp:revision>
  <dcterms:created xsi:type="dcterms:W3CDTF">2016-07-29T08:30:13Z</dcterms:created>
  <dcterms:modified xsi:type="dcterms:W3CDTF">2016-09-08T10:49:31Z</dcterms:modified>
</cp:coreProperties>
</file>